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5" r:id="rId1"/>
  </p:sldMasterIdLst>
  <p:notesMasterIdLst>
    <p:notesMasterId r:id="rId59"/>
  </p:notesMasterIdLst>
  <p:handoutMasterIdLst>
    <p:handoutMasterId r:id="rId60"/>
  </p:handoutMasterIdLst>
  <p:sldIdLst>
    <p:sldId id="256" r:id="rId2"/>
    <p:sldId id="257" r:id="rId3"/>
    <p:sldId id="259" r:id="rId4"/>
    <p:sldId id="275" r:id="rId5"/>
    <p:sldId id="263" r:id="rId6"/>
    <p:sldId id="264" r:id="rId7"/>
    <p:sldId id="260" r:id="rId8"/>
    <p:sldId id="265" r:id="rId9"/>
    <p:sldId id="261" r:id="rId10"/>
    <p:sldId id="262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8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7" r:id="rId31"/>
    <p:sldId id="288" r:id="rId32"/>
    <p:sldId id="286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9" r:id="rId43"/>
    <p:sldId id="298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</p:sldIdLst>
  <p:sldSz cx="9144000" cy="6858000" type="screen4x3"/>
  <p:notesSz cx="6797675" cy="9928225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5pPr>
    <a:lvl6pPr marL="22860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6pPr>
    <a:lvl7pPr marL="27432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7pPr>
    <a:lvl8pPr marL="32004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8pPr>
    <a:lvl9pPr marL="36576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2880">
          <p15:clr>
            <a:srgbClr val="A4A3A4"/>
          </p15:clr>
        </p15:guide>
        <p15:guide id="3" pos="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BFD3"/>
    <a:srgbClr val="C0BED4"/>
    <a:srgbClr val="BFD5BD"/>
    <a:srgbClr val="333399"/>
    <a:srgbClr val="BCD6D3"/>
    <a:srgbClr val="BCCFD6"/>
    <a:srgbClr val="D6E1B1"/>
    <a:srgbClr val="C3D5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85" autoAdjust="0"/>
    <p:restoredTop sz="96255" autoAdjust="0"/>
  </p:normalViewPr>
  <p:slideViewPr>
    <p:cSldViewPr snapToGrid="0" snapToObjects="1" showGuides="1">
      <p:cViewPr>
        <p:scale>
          <a:sx n="144" d="100"/>
          <a:sy n="144" d="100"/>
        </p:scale>
        <p:origin x="96" y="-688"/>
      </p:cViewPr>
      <p:guideLst>
        <p:guide orient="horz"/>
        <p:guide pos="2880"/>
        <p:guide pos="6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75" d="100"/>
        <a:sy n="75" d="100"/>
      </p:scale>
      <p:origin x="0" y="2688"/>
    </p:cViewPr>
  </p:sorterViewPr>
  <p:notesViewPr>
    <p:cSldViewPr snapToGrid="0" snapToObjects="1" showGuides="1">
      <p:cViewPr>
        <p:scale>
          <a:sx n="100" d="100"/>
          <a:sy n="100" d="100"/>
        </p:scale>
        <p:origin x="-780" y="1956"/>
      </p:cViewPr>
      <p:guideLst>
        <p:guide orient="horz" pos="3126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fld id="{6F29BFC4-634C-47D7-AF53-BABE3902A6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71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8525" y="771525"/>
            <a:ext cx="4935538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7447" y="4704099"/>
            <a:ext cx="4929149" cy="447350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fld id="{379E618C-E705-4CD1-A19E-88052652622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015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E618C-E705-4CD1-A19E-88052652622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06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6203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828DA8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latinLnBrk="1" hangingPunct="1">
              <a:spcBef>
                <a:spcPct val="50000"/>
              </a:spcBef>
            </a:pPr>
            <a:endParaRPr kumimoji="1" lang="ko-KR" altLang="en-US" sz="1200"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256204" name="Rectangle 12"/>
          <p:cNvSpPr>
            <a:spLocks noChangeArrowheads="1"/>
          </p:cNvSpPr>
          <p:nvPr userDrawn="1"/>
        </p:nvSpPr>
        <p:spPr bwMode="auto">
          <a:xfrm>
            <a:off x="211138" y="284163"/>
            <a:ext cx="8721725" cy="6345237"/>
          </a:xfrm>
          <a:prstGeom prst="rect">
            <a:avLst/>
          </a:prstGeom>
          <a:solidFill>
            <a:schemeClr val="bg1"/>
          </a:solidFill>
          <a:ln w="38100" cmpd="dbl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45"/>
          <p:cNvSpPr>
            <a:spLocks noChangeShapeType="1"/>
          </p:cNvSpPr>
          <p:nvPr userDrawn="1"/>
        </p:nvSpPr>
        <p:spPr bwMode="auto">
          <a:xfrm>
            <a:off x="860425" y="2955925"/>
            <a:ext cx="76279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773725" y="2117725"/>
            <a:ext cx="7797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b="1" dirty="0">
              <a:latin typeface="HY헤드라인M" pitchFamily="18" charset="-127"/>
              <a:ea typeface="HY헤드라인M" pitchFamily="18" charset="-127"/>
            </a:endParaRPr>
          </a:p>
          <a:p>
            <a:endParaRPr lang="ko-KR" altLang="en-US" sz="2400" b="1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ctrTitle" hasCustomPrompt="1"/>
          </p:nvPr>
        </p:nvSpPr>
        <p:spPr>
          <a:xfrm>
            <a:off x="727745" y="1954213"/>
            <a:ext cx="7772400" cy="10170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ko-KR" altLang="en-US" sz="2400" b="1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HY헤드라인M" pitchFamily="18" charset="-127"/>
                <a:cs typeface="+mn-cs"/>
              </a:defRPr>
            </a:lvl1pPr>
          </a:lstStyle>
          <a:p>
            <a:br>
              <a:rPr lang="en-US" altLang="ko-KR" dirty="0"/>
            </a:br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240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540712302"/>
              </p:ext>
            </p:extLst>
          </p:nvPr>
        </p:nvGraphicFramePr>
        <p:xfrm>
          <a:off x="101602" y="107950"/>
          <a:ext cx="8933342" cy="596725"/>
        </p:xfrm>
        <a:graphic>
          <a:graphicData uri="http://schemas.openxmlformats.org/drawingml/2006/table">
            <a:tbl>
              <a:tblPr/>
              <a:tblGrid>
                <a:gridCol w="1022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9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7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33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61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클레젯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(CLESET)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명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Class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설계서</a:t>
                      </a:r>
                      <a:endParaRPr kumimoji="1" 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0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V1.2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응 칠</a:t>
            </a:r>
            <a:endParaRPr lang="en-US" altLang="ko-KR" dirty="0"/>
          </a:p>
        </p:txBody>
      </p:sp>
      <p:sp>
        <p:nvSpPr>
          <p:cNvPr id="9" name="직사각형 8"/>
          <p:cNvSpPr/>
          <p:nvPr userDrawn="1"/>
        </p:nvSpPr>
        <p:spPr bwMode="auto">
          <a:xfrm>
            <a:off x="101602" y="813732"/>
            <a:ext cx="8933342" cy="554512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425" y="448811"/>
            <a:ext cx="6900863" cy="457200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0988" y="1024768"/>
            <a:ext cx="8582025" cy="33242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Line 1038"/>
          <p:cNvSpPr>
            <a:spLocks noChangeShapeType="1"/>
          </p:cNvSpPr>
          <p:nvPr userDrawn="1"/>
        </p:nvSpPr>
        <p:spPr bwMode="auto">
          <a:xfrm>
            <a:off x="280988" y="969511"/>
            <a:ext cx="8582025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Line 1042"/>
          <p:cNvSpPr>
            <a:spLocks noChangeShapeType="1"/>
          </p:cNvSpPr>
          <p:nvPr userDrawn="1"/>
        </p:nvSpPr>
        <p:spPr bwMode="auto">
          <a:xfrm>
            <a:off x="226415" y="6419850"/>
            <a:ext cx="8636598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9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응 칠</a:t>
            </a:r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5177" name="Rectangle 1033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fld id="{D01E96DD-36A3-4CEA-A458-2E238E551108}" type="slidenum">
              <a:rPr lang="ko-KR" altLang="en-US" sz="1200">
                <a:latin typeface="Times New Roman" charset="0"/>
              </a:rPr>
              <a:pPr algn="ctr"/>
              <a:t>‹#›</a:t>
            </a:fld>
            <a:endParaRPr lang="en-US" altLang="ko-KR" sz="1200">
              <a:latin typeface="Times New Roman" charset="0"/>
            </a:endParaRPr>
          </a:p>
        </p:txBody>
      </p:sp>
      <p:sp>
        <p:nvSpPr>
          <p:cNvPr id="5255184" name="Rectangle 1040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fld id="{798B6E51-586F-46BA-AEAC-6894BAAF723D}" type="slidenum">
              <a:rPr lang="ko-KR" altLang="en-US" sz="1200" smtClean="0">
                <a:latin typeface="Times New Roman" charset="0"/>
              </a:rPr>
              <a:pPr algn="ctr"/>
              <a:t>‹#›</a:t>
            </a:fld>
            <a:endParaRPr lang="en-US" altLang="ko-KR" sz="1200" dirty="0">
              <a:latin typeface="Times New Roman" charset="0"/>
            </a:endParaRPr>
          </a:p>
        </p:txBody>
      </p:sp>
      <p:pic>
        <p:nvPicPr>
          <p:cNvPr id="2074" name="Picture 26" descr="logo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0059" y="6502167"/>
            <a:ext cx="206375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2" r:id="rId3"/>
  </p:sldLayoutIdLst>
  <p:hf sldNum="0" hdr="0" dt="0"/>
  <p:txStyles>
    <p:titleStyle>
      <a:lvl1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 baseline="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+mj-ea"/>
          <a:cs typeface="+mj-cs"/>
        </a:defRPr>
      </a:lvl1pPr>
      <a:lvl2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2pPr>
      <a:lvl3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3pPr>
      <a:lvl4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4pPr>
      <a:lvl5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5pPr>
      <a:lvl6pPr marL="4572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6pPr>
      <a:lvl7pPr marL="9144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7pPr>
      <a:lvl8pPr marL="13716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8pPr>
      <a:lvl9pPr marL="18288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9pPr>
    </p:titleStyle>
    <p:bodyStyle>
      <a:lvl1pPr marL="292100" indent="-292100" algn="l" rtl="0" eaLnBrk="1" fontAlgn="base" latinLnBrk="1" hangingPunct="1">
        <a:lnSpc>
          <a:spcPct val="120000"/>
        </a:lnSpc>
        <a:spcBef>
          <a:spcPct val="55000"/>
        </a:spcBef>
        <a:spcAft>
          <a:spcPct val="0"/>
        </a:spcAft>
        <a:buFont typeface="Wingdings" pitchFamily="2" charset="2"/>
        <a:buBlip>
          <a:blip r:embed="rId6"/>
        </a:buBlip>
        <a:tabLst>
          <a:tab pos="571500" algn="l"/>
        </a:tabLst>
        <a:defRPr sz="1400" baseline="0">
          <a:solidFill>
            <a:schemeClr val="tx1"/>
          </a:solidFill>
          <a:latin typeface="Times New Roman" pitchFamily="18" charset="0"/>
          <a:ea typeface="+mn-ea"/>
          <a:cs typeface="+mn-cs"/>
        </a:defRPr>
      </a:lvl1pPr>
      <a:lvl2pPr marL="673100" indent="-190500" algn="l" rtl="0" eaLnBrk="1" fontAlgn="base" latinLnBrk="1" hangingPunct="1">
        <a:lnSpc>
          <a:spcPct val="120000"/>
        </a:lnSpc>
        <a:spcBef>
          <a:spcPct val="0"/>
        </a:spcBef>
        <a:spcAft>
          <a:spcPct val="0"/>
        </a:spcAft>
        <a:buFont typeface="Wingdings" pitchFamily="2" charset="2"/>
        <a:buChar char="q"/>
        <a:tabLst>
          <a:tab pos="571500" algn="l"/>
        </a:tabLst>
        <a:defRPr sz="1300" baseline="0">
          <a:solidFill>
            <a:schemeClr val="tx1"/>
          </a:solidFill>
          <a:latin typeface="Times New Roman" pitchFamily="18" charset="0"/>
          <a:ea typeface="+mn-ea"/>
        </a:defRPr>
      </a:lvl2pPr>
      <a:lvl3pPr marL="1282700" indent="-330200" algn="l" rtl="0" eaLnBrk="1" fontAlgn="base" latinLnBrk="1" hangingPunct="1">
        <a:lnSpc>
          <a:spcPct val="150000"/>
        </a:lnSpc>
        <a:spcBef>
          <a:spcPct val="0"/>
        </a:spcBef>
        <a:spcAft>
          <a:spcPct val="0"/>
        </a:spcAft>
        <a:buFont typeface="Wingdings" pitchFamily="2" charset="2"/>
        <a:buChar char="ü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3pPr>
      <a:lvl4pPr marL="168275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4pPr>
      <a:lvl5pPr marL="20828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5pPr>
      <a:lvl6pPr marL="25400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6pPr>
      <a:lvl7pPr marL="29972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7pPr>
      <a:lvl8pPr marL="34544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8pPr>
      <a:lvl9pPr marL="39116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ko-KR" dirty="0"/>
            </a:br>
            <a:r>
              <a:rPr lang="en-US" altLang="ko-KR" dirty="0"/>
              <a:t>Class </a:t>
            </a:r>
            <a:r>
              <a:rPr lang="ko-KR" altLang="en-US" dirty="0"/>
              <a:t>설계서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51445" y="437284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/>
              <a:t>응칠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6B82A27-4E97-1A7B-7FCD-0409C00D55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2E0BAF-AEF1-5C75-D802-C243AAA08424}"/>
              </a:ext>
            </a:extLst>
          </p:cNvPr>
          <p:cNvSpPr txBox="1"/>
          <p:nvPr/>
        </p:nvSpPr>
        <p:spPr>
          <a:xfrm>
            <a:off x="169317" y="820210"/>
            <a:ext cx="5280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클래스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전체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D57CA7-16E9-180F-6298-AFA8B8EB8E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16" y="1418250"/>
            <a:ext cx="8858305" cy="486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599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B8C911EA-01BE-95FF-19E6-9448CFB41F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E7773D-61E3-C701-42E6-2287E3E695B6}"/>
              </a:ext>
            </a:extLst>
          </p:cNvPr>
          <p:cNvSpPr txBox="1"/>
          <p:nvPr/>
        </p:nvSpPr>
        <p:spPr>
          <a:xfrm>
            <a:off x="102815" y="803585"/>
            <a:ext cx="3888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클래스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(Entity(DTO))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F7363C-87AE-9896-8394-5DB04BED3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984" y="1265250"/>
            <a:ext cx="5320277" cy="504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739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2D33A199-BFE5-19E4-6AE8-8E943EA79D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DF9DA6-1D27-C8B1-6CB0-B5E4FFF69FC0}"/>
              </a:ext>
            </a:extLst>
          </p:cNvPr>
          <p:cNvSpPr txBox="1"/>
          <p:nvPr/>
        </p:nvSpPr>
        <p:spPr>
          <a:xfrm>
            <a:off x="127753" y="814923"/>
            <a:ext cx="3950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클래스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(Util 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클래스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09C8FA-8E1D-442B-8DD5-9B2ED2032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22" y="1276588"/>
            <a:ext cx="2867425" cy="2657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F14F5E-79A0-0675-6867-75A216F66D59}"/>
              </a:ext>
            </a:extLst>
          </p:cNvPr>
          <p:cNvSpPr txBox="1"/>
          <p:nvPr/>
        </p:nvSpPr>
        <p:spPr>
          <a:xfrm>
            <a:off x="3078247" y="1928554"/>
            <a:ext cx="56131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〮 </a:t>
            </a:r>
            <a:r>
              <a:rPr lang="en-US" altLang="ko-KR" dirty="0" err="1"/>
              <a:t>AuthUtil</a:t>
            </a:r>
            <a:r>
              <a:rPr lang="ko-KR" altLang="en-US" dirty="0"/>
              <a:t>은 사용자 토큰을 디코딩하고 </a:t>
            </a:r>
            <a:r>
              <a:rPr lang="en-US" altLang="ko-KR" dirty="0" err="1"/>
              <a:t>decodedToken</a:t>
            </a:r>
            <a:r>
              <a:rPr lang="ko-KR" altLang="en-US" dirty="0"/>
              <a:t>의 </a:t>
            </a:r>
            <a:r>
              <a:rPr lang="en-US" altLang="ko-KR" dirty="0" err="1"/>
              <a:t>uid</a:t>
            </a:r>
            <a:r>
              <a:rPr lang="ko-KR" altLang="en-US" dirty="0"/>
              <a:t>를 기반    으로 </a:t>
            </a:r>
            <a:r>
              <a:rPr lang="en-US" altLang="ko-KR" dirty="0"/>
              <a:t>user</a:t>
            </a:r>
            <a:r>
              <a:rPr lang="ko-KR" altLang="en-US" dirty="0"/>
              <a:t>의 </a:t>
            </a:r>
            <a:r>
              <a:rPr lang="en-US" altLang="ko-KR" dirty="0"/>
              <a:t>id</a:t>
            </a:r>
            <a:r>
              <a:rPr lang="ko-KR" altLang="en-US" dirty="0"/>
              <a:t>를 제공하는 역할을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〮 </a:t>
            </a:r>
            <a:r>
              <a:rPr lang="en-US" altLang="ko-KR" dirty="0" err="1"/>
              <a:t>FileUtil</a:t>
            </a:r>
            <a:r>
              <a:rPr lang="ko-KR" altLang="en-US" dirty="0"/>
              <a:t>은 게시글 또는 의상 업로드 또는 수정에 포함된 이미지를 서버에 저장하는 역할을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5004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B6F07C4-BD45-A537-0982-03FC245AD0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147C8C-5960-7E06-CA0F-CD5B4A7FA0FF}"/>
              </a:ext>
            </a:extLst>
          </p:cNvPr>
          <p:cNvSpPr txBox="1"/>
          <p:nvPr/>
        </p:nvSpPr>
        <p:spPr>
          <a:xfrm>
            <a:off x="73183" y="864517"/>
            <a:ext cx="5586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클래스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사용자 정보 관련클래스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2F15AA-2126-91B2-F2A2-40809856B488}"/>
              </a:ext>
            </a:extLst>
          </p:cNvPr>
          <p:cNvSpPr txBox="1"/>
          <p:nvPr/>
        </p:nvSpPr>
        <p:spPr>
          <a:xfrm>
            <a:off x="141318" y="4433593"/>
            <a:ext cx="650055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〮 </a:t>
            </a:r>
            <a:r>
              <a:rPr lang="en-US" altLang="ko-KR" sz="1600" dirty="0" err="1"/>
              <a:t>UserController</a:t>
            </a:r>
            <a:r>
              <a:rPr lang="ko-KR" altLang="en-US" sz="1600" dirty="0"/>
              <a:t>는 회원에 대한 </a:t>
            </a:r>
            <a:r>
              <a:rPr lang="en-US" altLang="ko-KR" sz="1600" dirty="0"/>
              <a:t>client</a:t>
            </a:r>
            <a:r>
              <a:rPr lang="ko-KR" altLang="en-US" sz="1600" dirty="0"/>
              <a:t>의 요청을 처리하는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 </a:t>
            </a:r>
            <a:r>
              <a:rPr lang="en-US" altLang="ko-KR" sz="1600" dirty="0" err="1"/>
              <a:t>UserService</a:t>
            </a:r>
            <a:r>
              <a:rPr lang="ko-KR" altLang="en-US" sz="1600" dirty="0"/>
              <a:t>는 회원에 대한 </a:t>
            </a:r>
            <a:r>
              <a:rPr lang="en-US" altLang="ko-KR" sz="1600" dirty="0"/>
              <a:t>CRUD</a:t>
            </a:r>
            <a:r>
              <a:rPr lang="ko-KR" altLang="en-US" sz="1600" dirty="0"/>
              <a:t> 기능 및 닉네임 중복 여부 체크 기능을 제공하는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 </a:t>
            </a:r>
            <a:r>
              <a:rPr lang="en-US" altLang="ko-KR" sz="1600" dirty="0" err="1"/>
              <a:t>UserDaoImpl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JdbcTemplate</a:t>
            </a:r>
            <a:r>
              <a:rPr lang="ko-KR" altLang="en-US" sz="1600" dirty="0"/>
              <a:t>을 사용해 사용자</a:t>
            </a:r>
            <a:r>
              <a:rPr lang="en-US" altLang="ko-KR" sz="1600" dirty="0"/>
              <a:t> DB</a:t>
            </a:r>
            <a:r>
              <a:rPr lang="ko-KR" altLang="en-US" sz="1600" dirty="0"/>
              <a:t>에 접근하고 쿼리문을 수행하는 클래스이다</a:t>
            </a:r>
            <a:r>
              <a:rPr lang="en-US" altLang="ko-KR" sz="1600" dirty="0"/>
              <a:t>.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EAC93E-F33E-C75E-ED8D-903E7F700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568" y="3335637"/>
            <a:ext cx="2205239" cy="2657846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BE2E023-1639-D5D6-725A-9C2C1D946ABD}"/>
              </a:ext>
            </a:extLst>
          </p:cNvPr>
          <p:cNvCxnSpPr>
            <a:cxnSpLocks/>
          </p:cNvCxnSpPr>
          <p:nvPr/>
        </p:nvCxnSpPr>
        <p:spPr>
          <a:xfrm>
            <a:off x="4326751" y="2402158"/>
            <a:ext cx="2872071" cy="1637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528303A0-74CE-F758-353C-2B2CF0BC9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17" y="1525991"/>
            <a:ext cx="8811489" cy="89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73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954853BC-2216-56EA-BE3A-4B19BCB1E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108" y="2242632"/>
            <a:ext cx="3649424" cy="3100647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47471577-FDD4-1933-1532-3075658287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E06211-2FCC-8154-67AB-930F2D3F9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401" y="4238773"/>
            <a:ext cx="1604523" cy="1954209"/>
          </a:xfrm>
          <a:prstGeom prst="rect">
            <a:avLst/>
          </a:prstGeom>
        </p:spPr>
      </p:pic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9F58FD90-1240-31A1-9A49-A42449F2C035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56244" y="2134981"/>
            <a:ext cx="640047" cy="91964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D62374B9-31D2-F2F5-DBD8-116D9257F36D}"/>
              </a:ext>
            </a:extLst>
          </p:cNvPr>
          <p:cNvCxnSpPr>
            <a:cxnSpLocks/>
          </p:cNvCxnSpPr>
          <p:nvPr/>
        </p:nvCxnSpPr>
        <p:spPr>
          <a:xfrm rot="16200000" flipH="1">
            <a:off x="4332792" y="2776828"/>
            <a:ext cx="1694265" cy="71233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7EEC74ED-50AD-839F-1E90-881FC36F223D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67498" y="3260436"/>
            <a:ext cx="2463670" cy="49794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1DDB521-A06D-5547-1524-E1E5236F3612}"/>
              </a:ext>
            </a:extLst>
          </p:cNvPr>
          <p:cNvSpPr txBox="1"/>
          <p:nvPr/>
        </p:nvSpPr>
        <p:spPr>
          <a:xfrm>
            <a:off x="194612" y="2647871"/>
            <a:ext cx="3414165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〮 </a:t>
            </a:r>
            <a:r>
              <a:rPr lang="en-US" altLang="ko-KR" dirty="0" err="1"/>
              <a:t>ClothFolderController</a:t>
            </a:r>
            <a:r>
              <a:rPr lang="ko-KR" altLang="en-US" dirty="0"/>
              <a:t>는 의상 분류에 대한 </a:t>
            </a:r>
            <a:r>
              <a:rPr lang="en-US" altLang="ko-KR" dirty="0"/>
              <a:t>client</a:t>
            </a:r>
            <a:r>
              <a:rPr lang="ko-KR" altLang="en-US" dirty="0"/>
              <a:t>의 요청을 처리하는 클래스이다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〮</a:t>
            </a:r>
            <a:r>
              <a:rPr lang="en-US" altLang="ko-KR" dirty="0"/>
              <a:t> </a:t>
            </a:r>
            <a:r>
              <a:rPr lang="en-US" altLang="ko-KR" dirty="0" err="1"/>
              <a:t>ClothFolderService</a:t>
            </a:r>
            <a:r>
              <a:rPr lang="ko-KR" altLang="en-US" dirty="0"/>
              <a:t>는 의상 분류에 대한 </a:t>
            </a:r>
            <a:r>
              <a:rPr lang="en-US" altLang="ko-KR" dirty="0"/>
              <a:t>CRUD</a:t>
            </a:r>
            <a:r>
              <a:rPr lang="ko-KR" altLang="en-US" dirty="0"/>
              <a:t>기능과 생성한 의상 분류에 의상을 분류하는 기능을 제공하는 클래스이다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〮</a:t>
            </a:r>
            <a:r>
              <a:rPr lang="en-US" altLang="ko-KR" dirty="0"/>
              <a:t> </a:t>
            </a:r>
            <a:r>
              <a:rPr lang="en-US" altLang="ko-KR" dirty="0" err="1"/>
              <a:t>ClothFolderDaoImpl</a:t>
            </a:r>
            <a:r>
              <a:rPr lang="ko-KR" altLang="en-US" dirty="0"/>
              <a:t>은 </a:t>
            </a:r>
            <a:r>
              <a:rPr lang="en-US" altLang="ko-KR" dirty="0" err="1"/>
              <a:t>JdbcTemplate</a:t>
            </a:r>
            <a:r>
              <a:rPr lang="ko-KR" altLang="en-US" dirty="0"/>
              <a:t>을 사용해 분류 폴더 </a:t>
            </a:r>
            <a:r>
              <a:rPr lang="en-US" altLang="ko-KR" dirty="0"/>
              <a:t>DB</a:t>
            </a:r>
            <a:r>
              <a:rPr lang="ko-KR" altLang="en-US" dirty="0"/>
              <a:t>에 접근하고 쿼리문을 수행하는 클래스이다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〮</a:t>
            </a:r>
            <a:r>
              <a:rPr lang="ko-KR" altLang="en-US" b="1" dirty="0"/>
              <a:t> </a:t>
            </a:r>
            <a:r>
              <a:rPr lang="en-US" altLang="ko-KR" dirty="0" err="1"/>
              <a:t>ClothFolderDetailDaoImpl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en-US" altLang="ko-KR" dirty="0" err="1"/>
              <a:t>JdbcTemplate</a:t>
            </a:r>
            <a:r>
              <a:rPr lang="ko-KR" altLang="en-US" dirty="0"/>
              <a:t>을 사용해 분류 폴더의 의상 정보 </a:t>
            </a:r>
            <a:r>
              <a:rPr lang="en-US" altLang="ko-KR" dirty="0"/>
              <a:t>DB</a:t>
            </a:r>
            <a:r>
              <a:rPr lang="ko-KR" altLang="en-US" dirty="0"/>
              <a:t>에 접근하고 쿼리문을 수행하는 클래스이다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〮</a:t>
            </a:r>
            <a:r>
              <a:rPr lang="en-US" altLang="ko-KR" dirty="0"/>
              <a:t> </a:t>
            </a:r>
            <a:r>
              <a:rPr lang="en-US" altLang="ko-KR" dirty="0" err="1"/>
              <a:t>ClothDaoImpl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en-US" altLang="ko-KR" dirty="0" err="1"/>
              <a:t>JdbcTemplate</a:t>
            </a:r>
            <a:r>
              <a:rPr lang="ko-KR" altLang="en-US" dirty="0"/>
              <a:t>을 사용해 의상 정보 </a:t>
            </a:r>
            <a:r>
              <a:rPr lang="en-US" altLang="ko-KR" dirty="0"/>
              <a:t>DB</a:t>
            </a:r>
            <a:r>
              <a:rPr lang="ko-KR" altLang="en-US" dirty="0"/>
              <a:t>에 접근하고 쿼리문을 수행하는 클래스이다</a:t>
            </a:r>
            <a:r>
              <a:rPr lang="en-US" altLang="ko-KR" dirty="0"/>
              <a:t>.</a:t>
            </a:r>
          </a:p>
          <a:p>
            <a:r>
              <a:rPr lang="ko-KR" altLang="en-US" sz="1800" dirty="0"/>
              <a:t> 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E2DCA8-6F6A-303F-CE97-58E0925986C6}"/>
              </a:ext>
            </a:extLst>
          </p:cNvPr>
          <p:cNvSpPr txBox="1"/>
          <p:nvPr/>
        </p:nvSpPr>
        <p:spPr>
          <a:xfrm>
            <a:off x="73183" y="864517"/>
            <a:ext cx="531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클래스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분류 관련클래스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552C54D-076E-ACC6-1376-F7D883ABC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612" y="1291952"/>
            <a:ext cx="8758195" cy="99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660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F0B0CD1-29D1-86B6-6FF8-0C9E10DFB1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F6B9B-DA83-B9EC-6970-56EFCED94B21}"/>
              </a:ext>
            </a:extLst>
          </p:cNvPr>
          <p:cNvSpPr txBox="1"/>
          <p:nvPr/>
        </p:nvSpPr>
        <p:spPr>
          <a:xfrm>
            <a:off x="100651" y="859131"/>
            <a:ext cx="4778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클래스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관련 클래스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642388-5BA4-DE55-8DF9-5253C70EE12E}"/>
              </a:ext>
            </a:extLst>
          </p:cNvPr>
          <p:cNvSpPr txBox="1"/>
          <p:nvPr/>
        </p:nvSpPr>
        <p:spPr>
          <a:xfrm>
            <a:off x="247578" y="3622242"/>
            <a:ext cx="4485018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〮 </a:t>
            </a:r>
            <a:r>
              <a:rPr lang="en-US" altLang="ko-KR" sz="1600" dirty="0" err="1"/>
              <a:t>ClothController</a:t>
            </a:r>
            <a:r>
              <a:rPr lang="ko-KR" altLang="en-US" sz="1600" dirty="0"/>
              <a:t>는 의상에 대한 </a:t>
            </a:r>
            <a:r>
              <a:rPr lang="en-US" altLang="ko-KR" sz="1600" dirty="0"/>
              <a:t>client</a:t>
            </a:r>
            <a:r>
              <a:rPr lang="ko-KR" altLang="en-US" sz="1600" dirty="0"/>
              <a:t>의 요청을 처리하는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ClothService</a:t>
            </a:r>
            <a:r>
              <a:rPr lang="ko-KR" altLang="en-US" sz="1600" dirty="0"/>
              <a:t>는 의상에 대한 </a:t>
            </a:r>
            <a:r>
              <a:rPr lang="en-US" altLang="ko-KR" sz="1600" dirty="0"/>
              <a:t>CRUD</a:t>
            </a:r>
            <a:r>
              <a:rPr lang="ko-KR" altLang="en-US" sz="1600" dirty="0"/>
              <a:t>기능을 제공하는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ClothFolderDaoImpl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JdbcTemplate</a:t>
            </a:r>
            <a:r>
              <a:rPr lang="ko-KR" altLang="en-US" sz="1600" dirty="0"/>
              <a:t>을 사용해 분류 폴더 </a:t>
            </a:r>
            <a:r>
              <a:rPr lang="en-US" altLang="ko-KR" sz="1600" dirty="0"/>
              <a:t>DB</a:t>
            </a:r>
            <a:r>
              <a:rPr lang="ko-KR" altLang="en-US" sz="1600" dirty="0"/>
              <a:t>에 접근하고 쿼리문을 수행하는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ClothDaoImpl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JdbcTemplate</a:t>
            </a:r>
            <a:r>
              <a:rPr lang="ko-KR" altLang="en-US" sz="1600" dirty="0"/>
              <a:t>을 사용해 의상 정보 </a:t>
            </a:r>
            <a:r>
              <a:rPr lang="en-US" altLang="ko-KR" sz="1600" dirty="0"/>
              <a:t>DB</a:t>
            </a:r>
            <a:r>
              <a:rPr lang="ko-KR" altLang="en-US" sz="1600" dirty="0"/>
              <a:t>에 접근하고 쿼리문을 수행하는 클래스이다</a:t>
            </a:r>
            <a:r>
              <a:rPr lang="en-US" altLang="ko-KR" sz="1600" dirty="0"/>
              <a:t>.</a:t>
            </a:r>
            <a:endParaRPr lang="en-US" altLang="ko-KR" sz="1600" b="1" dirty="0"/>
          </a:p>
          <a:p>
            <a:r>
              <a:rPr lang="ko-KR" altLang="en-US" sz="1800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543EC3-8B54-D020-A3C8-911838DA0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49" y="3928249"/>
            <a:ext cx="1522261" cy="234786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BE87DA7-427B-0766-D393-DC1B52057BA6}"/>
              </a:ext>
            </a:extLst>
          </p:cNvPr>
          <p:cNvCxnSpPr>
            <a:cxnSpLocks/>
          </p:cNvCxnSpPr>
          <p:nvPr/>
        </p:nvCxnSpPr>
        <p:spPr>
          <a:xfrm>
            <a:off x="5098435" y="2237109"/>
            <a:ext cx="29161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0376AAA-8AE4-87B2-7E2B-CDFC6A0AB571}"/>
              </a:ext>
            </a:extLst>
          </p:cNvPr>
          <p:cNvCxnSpPr/>
          <p:nvPr/>
        </p:nvCxnSpPr>
        <p:spPr>
          <a:xfrm>
            <a:off x="4859312" y="3042105"/>
            <a:ext cx="863176" cy="1457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03C35DC-EC15-44E1-D6CE-6C87BC541C77}"/>
              </a:ext>
            </a:extLst>
          </p:cNvPr>
          <p:cNvCxnSpPr>
            <a:cxnSpLocks/>
          </p:cNvCxnSpPr>
          <p:nvPr/>
        </p:nvCxnSpPr>
        <p:spPr>
          <a:xfrm>
            <a:off x="4503543" y="2994219"/>
            <a:ext cx="1149609" cy="2466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81F9BF2A-835F-08A8-F754-6D24EB992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55" y="1268723"/>
            <a:ext cx="4932179" cy="177756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A0AF498-0730-614A-22DD-91F149688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614" y="1084877"/>
            <a:ext cx="3675131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137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B195334A-3A6E-1E6B-94B5-E0E4025FA1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A88118-7ED8-2279-6940-341967905905}"/>
              </a:ext>
            </a:extLst>
          </p:cNvPr>
          <p:cNvSpPr txBox="1"/>
          <p:nvPr/>
        </p:nvSpPr>
        <p:spPr>
          <a:xfrm>
            <a:off x="144379" y="829605"/>
            <a:ext cx="4347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클래스 다이어그램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추천 관련 클래스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0AD410-F1DB-5EA3-9211-DACBAED919F1}"/>
              </a:ext>
            </a:extLst>
          </p:cNvPr>
          <p:cNvSpPr txBox="1"/>
          <p:nvPr/>
        </p:nvSpPr>
        <p:spPr>
          <a:xfrm>
            <a:off x="425235" y="3735459"/>
            <a:ext cx="484710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〮 </a:t>
            </a:r>
            <a:r>
              <a:rPr lang="en-US" altLang="ko-KR" sz="1600" dirty="0" err="1"/>
              <a:t>ClothRecommendController</a:t>
            </a:r>
            <a:r>
              <a:rPr lang="ko-KR" altLang="en-US" sz="1600" dirty="0"/>
              <a:t>는 의상 추천에 대한 </a:t>
            </a:r>
            <a:r>
              <a:rPr lang="en-US" altLang="ko-KR" sz="1600" dirty="0"/>
              <a:t>client</a:t>
            </a:r>
            <a:r>
              <a:rPr lang="ko-KR" altLang="en-US" sz="1600" dirty="0"/>
              <a:t>의 요청을 처리하는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ClothRecommendService</a:t>
            </a:r>
            <a:r>
              <a:rPr lang="ko-KR" altLang="en-US" sz="1600" dirty="0"/>
              <a:t>는 현재 계절에 어울리는 의상을 추천하거나 부족한 카테고리의 의상 추가를 추천하는 기능을 제공하는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ClothDaoImpl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JdbcTemplate</a:t>
            </a:r>
            <a:r>
              <a:rPr lang="ko-KR" altLang="en-US" sz="1600" dirty="0"/>
              <a:t>을 사용해 의상 정보 </a:t>
            </a:r>
            <a:r>
              <a:rPr lang="en-US" altLang="ko-KR" sz="1600" dirty="0"/>
              <a:t>DB</a:t>
            </a:r>
            <a:r>
              <a:rPr lang="ko-KR" altLang="en-US" sz="1600" dirty="0"/>
              <a:t>에 접근하고 쿼리문을 수행하는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800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FF32F4-19B9-12C1-16CE-29BA8C77D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628" y="3863558"/>
            <a:ext cx="1482950" cy="2312798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CD06BD8-4C11-C0BF-79F1-4C9601B093AF}"/>
              </a:ext>
            </a:extLst>
          </p:cNvPr>
          <p:cNvCxnSpPr>
            <a:cxnSpLocks/>
          </p:cNvCxnSpPr>
          <p:nvPr/>
        </p:nvCxnSpPr>
        <p:spPr>
          <a:xfrm>
            <a:off x="5276065" y="2207632"/>
            <a:ext cx="2840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4DECC63-9380-0F40-1527-E586C226108C}"/>
              </a:ext>
            </a:extLst>
          </p:cNvPr>
          <p:cNvCxnSpPr>
            <a:cxnSpLocks/>
          </p:cNvCxnSpPr>
          <p:nvPr/>
        </p:nvCxnSpPr>
        <p:spPr>
          <a:xfrm>
            <a:off x="4690701" y="2600884"/>
            <a:ext cx="1279321" cy="1798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BC51A3EF-2A0D-B987-E831-0FDEC1BC6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148" y="878168"/>
            <a:ext cx="3439473" cy="24003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076DDB8-31D8-0C41-E90A-1D8705804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02" y="1640418"/>
            <a:ext cx="5127963" cy="95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01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B600926F-72E3-A2B5-2A62-37D4FB4FE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76" y="1481797"/>
            <a:ext cx="8841569" cy="2005921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7F74870-8BAB-8FBC-F638-8FA3CA1238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CD9236-8CD2-727C-77CD-C9C80B21A2E8}"/>
              </a:ext>
            </a:extLst>
          </p:cNvPr>
          <p:cNvSpPr txBox="1"/>
          <p:nvPr/>
        </p:nvSpPr>
        <p:spPr>
          <a:xfrm>
            <a:off x="136176" y="901809"/>
            <a:ext cx="40783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클래스 다이어그램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게시물 관련 클래스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018C57-E6D6-A8DF-13CD-DB295E365AA4}"/>
              </a:ext>
            </a:extLst>
          </p:cNvPr>
          <p:cNvSpPr txBox="1"/>
          <p:nvPr/>
        </p:nvSpPr>
        <p:spPr>
          <a:xfrm>
            <a:off x="136176" y="4054988"/>
            <a:ext cx="57134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〮 </a:t>
            </a:r>
            <a:r>
              <a:rPr lang="en-US" altLang="ko-KR" sz="1600" dirty="0" err="1"/>
              <a:t>PostController</a:t>
            </a:r>
            <a:r>
              <a:rPr lang="ko-KR" altLang="en-US" sz="1600" dirty="0"/>
              <a:t>는 게시물에 대한 </a:t>
            </a:r>
            <a:r>
              <a:rPr lang="en-US" altLang="ko-KR" sz="1600" dirty="0"/>
              <a:t>client</a:t>
            </a:r>
            <a:r>
              <a:rPr lang="ko-KR" altLang="en-US" sz="1600" dirty="0"/>
              <a:t>의 요청을 처리하는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</a:t>
            </a:r>
            <a:r>
              <a:rPr lang="en-US" altLang="ko-KR" sz="1600" dirty="0"/>
              <a:t> </a:t>
            </a:r>
            <a:r>
              <a:rPr lang="en-US" altLang="ko-KR" sz="1600" dirty="0" err="1"/>
              <a:t>PostService</a:t>
            </a:r>
            <a:r>
              <a:rPr lang="ko-KR" altLang="en-US" sz="1600" dirty="0"/>
              <a:t>는 게시물에 대한 </a:t>
            </a:r>
            <a:r>
              <a:rPr lang="en-US" altLang="ko-KR" sz="1600" dirty="0"/>
              <a:t>CRUD </a:t>
            </a:r>
            <a:r>
              <a:rPr lang="ko-KR" altLang="en-US" sz="1600" dirty="0"/>
              <a:t>기능 및 좋아요 기능을 제공하는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</a:t>
            </a:r>
            <a:r>
              <a:rPr lang="en-US" altLang="ko-KR" sz="1600" dirty="0"/>
              <a:t> </a:t>
            </a:r>
            <a:r>
              <a:rPr lang="en-US" altLang="ko-KR" sz="1600" dirty="0" err="1"/>
              <a:t>PostDaoImpl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JdbcTemplate</a:t>
            </a:r>
            <a:r>
              <a:rPr lang="ko-KR" altLang="en-US" sz="1600" dirty="0"/>
              <a:t>을 사용해 게시물 </a:t>
            </a:r>
            <a:r>
              <a:rPr lang="en-US" altLang="ko-KR" sz="1600" dirty="0"/>
              <a:t>DB</a:t>
            </a:r>
            <a:r>
              <a:rPr lang="ko-KR" altLang="en-US" sz="1600" dirty="0"/>
              <a:t>에 접근하고 쿼리문을 수행하는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 </a:t>
            </a:r>
            <a:r>
              <a:rPr lang="en-US" altLang="ko-KR" sz="1600" dirty="0" err="1"/>
              <a:t>FavoritePostDaoImpl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JdbcTemplate</a:t>
            </a:r>
            <a:r>
              <a:rPr lang="ko-KR" altLang="en-US" sz="1600" dirty="0"/>
              <a:t>을 사용해 좋아요 한 게시물 정보 </a:t>
            </a:r>
            <a:r>
              <a:rPr lang="en-US" altLang="ko-KR" sz="1600" dirty="0"/>
              <a:t>DB</a:t>
            </a:r>
            <a:r>
              <a:rPr lang="ko-KR" altLang="en-US" sz="1600" dirty="0"/>
              <a:t>에 접근하고 쿼리문을 수행하는 클래스이다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endParaRPr lang="en-US" altLang="ko-KR" sz="16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1C894E-2249-DA3D-67BC-23C37D3C8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760" y="4496164"/>
            <a:ext cx="1518258" cy="1788258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F22055C-CE27-4CB5-75EA-93918DF7743F}"/>
              </a:ext>
            </a:extLst>
          </p:cNvPr>
          <p:cNvCxnSpPr>
            <a:cxnSpLocks/>
          </p:cNvCxnSpPr>
          <p:nvPr/>
        </p:nvCxnSpPr>
        <p:spPr>
          <a:xfrm>
            <a:off x="3845699" y="2854926"/>
            <a:ext cx="3746105" cy="2862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B27C406-54A9-C709-6CF8-B3FF2C7E7A8C}"/>
              </a:ext>
            </a:extLst>
          </p:cNvPr>
          <p:cNvCxnSpPr>
            <a:cxnSpLocks/>
          </p:cNvCxnSpPr>
          <p:nvPr/>
        </p:nvCxnSpPr>
        <p:spPr>
          <a:xfrm>
            <a:off x="4328504" y="2854926"/>
            <a:ext cx="3333102" cy="218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15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69ADDCC-CB9D-A7CA-B883-7AB4B3CAE9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288510-375D-6384-66CE-ED888C606939}"/>
              </a:ext>
            </a:extLst>
          </p:cNvPr>
          <p:cNvSpPr txBox="1"/>
          <p:nvPr/>
        </p:nvSpPr>
        <p:spPr>
          <a:xfrm>
            <a:off x="102815" y="887520"/>
            <a:ext cx="3860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클래스 다이어그램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댓글 관련 클래스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92A495-CD0B-FAD6-8D11-838311C92FE1}"/>
              </a:ext>
            </a:extLst>
          </p:cNvPr>
          <p:cNvSpPr txBox="1"/>
          <p:nvPr/>
        </p:nvSpPr>
        <p:spPr>
          <a:xfrm>
            <a:off x="178783" y="4268554"/>
            <a:ext cx="64880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〮 </a:t>
            </a:r>
            <a:r>
              <a:rPr lang="en-US" altLang="ko-KR" sz="1600" dirty="0" err="1"/>
              <a:t>CommentController</a:t>
            </a:r>
            <a:r>
              <a:rPr lang="ko-KR" altLang="en-US" sz="1600" dirty="0"/>
              <a:t>는 댓글에 대한 </a:t>
            </a:r>
            <a:r>
              <a:rPr lang="en-US" altLang="ko-KR" sz="1600" dirty="0"/>
              <a:t>client</a:t>
            </a:r>
            <a:r>
              <a:rPr lang="ko-KR" altLang="en-US" sz="1600" dirty="0"/>
              <a:t>의 요청을 처리하는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CommentService</a:t>
            </a:r>
            <a:r>
              <a:rPr lang="ko-KR" altLang="en-US" sz="1600" dirty="0"/>
              <a:t>는 댓글에 대한 </a:t>
            </a:r>
            <a:r>
              <a:rPr lang="en-US" altLang="ko-KR" sz="1600" dirty="0"/>
              <a:t>CRUD </a:t>
            </a:r>
            <a:r>
              <a:rPr lang="ko-KR" altLang="en-US" sz="1600" dirty="0"/>
              <a:t>기능을 제공하는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CommentDaoImpl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JdbcTemplate</a:t>
            </a:r>
            <a:r>
              <a:rPr lang="ko-KR" altLang="en-US" sz="1600" dirty="0"/>
              <a:t>을 사용해 댓글 </a:t>
            </a:r>
            <a:r>
              <a:rPr lang="en-US" altLang="ko-KR" sz="1600" dirty="0"/>
              <a:t>DB</a:t>
            </a:r>
            <a:r>
              <a:rPr lang="ko-KR" altLang="en-US" sz="1600" dirty="0"/>
              <a:t>에 접근하고 쿼리문을 수행하는 클래스이다</a:t>
            </a:r>
            <a:r>
              <a:rPr lang="en-US" altLang="ko-KR" sz="1600" dirty="0"/>
              <a:t>.</a:t>
            </a:r>
          </a:p>
          <a:p>
            <a:endParaRPr lang="en-US" altLang="ko-KR" sz="16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A270AF-9B93-0897-3418-CADA65464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843" y="3506712"/>
            <a:ext cx="1604736" cy="25782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93AD372-C953-9F18-43E9-ED9B08329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83" y="1684041"/>
            <a:ext cx="8790650" cy="118385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EAF09CC-41CF-AB9D-DA2E-CE87BE76163F}"/>
              </a:ext>
            </a:extLst>
          </p:cNvPr>
          <p:cNvCxnSpPr>
            <a:cxnSpLocks/>
          </p:cNvCxnSpPr>
          <p:nvPr/>
        </p:nvCxnSpPr>
        <p:spPr>
          <a:xfrm>
            <a:off x="4435350" y="2807368"/>
            <a:ext cx="2981906" cy="1694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280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7171BC1C-03F7-ED43-AB47-3907D2A01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713" y="1064315"/>
            <a:ext cx="3669909" cy="22529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91E3B25-37EE-C03E-BFFE-26316FCA8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99" y="1649818"/>
            <a:ext cx="4220010" cy="885825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E572AF8C-BA35-C907-C61D-8BA47054D0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CC9E3C-9188-B38D-D44C-506B1E2B9684}"/>
              </a:ext>
            </a:extLst>
          </p:cNvPr>
          <p:cNvSpPr txBox="1"/>
          <p:nvPr/>
        </p:nvSpPr>
        <p:spPr>
          <a:xfrm>
            <a:off x="57623" y="874578"/>
            <a:ext cx="4514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클래스 다이어그램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마이페이지 관련 클래스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54BE27-4FC8-EDFF-BBC3-3D302A860B9E}"/>
              </a:ext>
            </a:extLst>
          </p:cNvPr>
          <p:cNvSpPr txBox="1"/>
          <p:nvPr/>
        </p:nvSpPr>
        <p:spPr>
          <a:xfrm>
            <a:off x="116378" y="3796599"/>
            <a:ext cx="52413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〮 </a:t>
            </a:r>
            <a:r>
              <a:rPr lang="en-US" altLang="ko-KR" sz="1600" dirty="0" err="1"/>
              <a:t>MyPageController</a:t>
            </a:r>
            <a:r>
              <a:rPr lang="ko-KR" altLang="en-US" sz="1600" dirty="0"/>
              <a:t>는 마이페이지에 대한 </a:t>
            </a:r>
            <a:r>
              <a:rPr lang="en-US" altLang="ko-KR" sz="1600" dirty="0"/>
              <a:t>client</a:t>
            </a:r>
            <a:r>
              <a:rPr lang="ko-KR" altLang="en-US" sz="1600" dirty="0"/>
              <a:t>의 요청을 처리하는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</a:t>
            </a:r>
            <a:r>
              <a:rPr lang="en-US" altLang="ko-KR" sz="1600" dirty="0"/>
              <a:t> </a:t>
            </a:r>
            <a:r>
              <a:rPr lang="en-US" altLang="ko-KR" sz="1600" dirty="0" err="1"/>
              <a:t>MyPageService</a:t>
            </a:r>
            <a:r>
              <a:rPr lang="ko-KR" altLang="en-US" sz="1600" dirty="0"/>
              <a:t>는 유저가 작성한 게시물</a:t>
            </a:r>
            <a:r>
              <a:rPr lang="en-US" altLang="ko-KR" sz="1600" dirty="0"/>
              <a:t>, </a:t>
            </a:r>
            <a:r>
              <a:rPr lang="ko-KR" altLang="en-US" sz="1600" dirty="0"/>
              <a:t>유저가</a:t>
            </a:r>
            <a:r>
              <a:rPr lang="en-US" altLang="ko-KR" sz="1600" dirty="0"/>
              <a:t> </a:t>
            </a:r>
            <a:r>
              <a:rPr lang="ko-KR" altLang="en-US" sz="1600" dirty="0"/>
              <a:t>좋아요 한 게시물을 조회하는 기능을 제공하는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 </a:t>
            </a:r>
            <a:r>
              <a:rPr lang="en-US" altLang="ko-KR" sz="1600" dirty="0" err="1"/>
              <a:t>UserDaoImpl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JdbcTemplate</a:t>
            </a:r>
            <a:r>
              <a:rPr lang="ko-KR" altLang="en-US" sz="1600" dirty="0"/>
              <a:t>을 사용해 사용자</a:t>
            </a:r>
            <a:r>
              <a:rPr lang="en-US" altLang="ko-KR" sz="1600" dirty="0"/>
              <a:t> DB</a:t>
            </a:r>
            <a:r>
              <a:rPr lang="ko-KR" altLang="en-US" sz="1600" dirty="0"/>
              <a:t>에 접근하고 쿼리문을 수행하는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</a:t>
            </a:r>
            <a:r>
              <a:rPr lang="en-US" altLang="ko-KR" sz="1600" dirty="0"/>
              <a:t> </a:t>
            </a:r>
            <a:r>
              <a:rPr lang="en-US" altLang="ko-KR" sz="1600" dirty="0" err="1"/>
              <a:t>PostDaoImpl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JdbcTemplate</a:t>
            </a:r>
            <a:r>
              <a:rPr lang="ko-KR" altLang="en-US" sz="1600" dirty="0"/>
              <a:t>을 사용해 게시물 </a:t>
            </a:r>
            <a:r>
              <a:rPr lang="en-US" altLang="ko-KR" sz="1600" dirty="0"/>
              <a:t>DB</a:t>
            </a:r>
            <a:r>
              <a:rPr lang="ko-KR" altLang="en-US" sz="1600" dirty="0"/>
              <a:t>에 접근하고 쿼리문을 수행하는 클래스이다</a:t>
            </a:r>
            <a:r>
              <a:rPr lang="en-US" altLang="ko-KR" sz="16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F31DEE-4507-D2C8-A182-C82915AB5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446" y="4330293"/>
            <a:ext cx="1585683" cy="1871003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C6F49B5-BD94-1A90-BFDC-0225818D5BA8}"/>
              </a:ext>
            </a:extLst>
          </p:cNvPr>
          <p:cNvCxnSpPr>
            <a:cxnSpLocks/>
          </p:cNvCxnSpPr>
          <p:nvPr/>
        </p:nvCxnSpPr>
        <p:spPr>
          <a:xfrm>
            <a:off x="4413108" y="1924932"/>
            <a:ext cx="944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E5C6486-0D62-B29C-26D4-E14BD4DC708E}"/>
              </a:ext>
            </a:extLst>
          </p:cNvPr>
          <p:cNvCxnSpPr>
            <a:cxnSpLocks/>
          </p:cNvCxnSpPr>
          <p:nvPr/>
        </p:nvCxnSpPr>
        <p:spPr>
          <a:xfrm>
            <a:off x="4390922" y="2350408"/>
            <a:ext cx="2867524" cy="2741503"/>
          </a:xfrm>
          <a:prstGeom prst="bentConnector3">
            <a:avLst>
              <a:gd name="adj1" fmla="val 2913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2522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변경 이력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응 칠</a:t>
            </a:r>
            <a:endParaRPr lang="en-US" altLang="ko-KR" dirty="0"/>
          </a:p>
        </p:txBody>
      </p:sp>
      <p:graphicFrame>
        <p:nvGraphicFramePr>
          <p:cNvPr id="6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6120003"/>
              </p:ext>
            </p:extLst>
          </p:nvPr>
        </p:nvGraphicFramePr>
        <p:xfrm>
          <a:off x="280988" y="1025525"/>
          <a:ext cx="8582024" cy="385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5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변경 내역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05. 16.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프론트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플로우차트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엄태양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박채은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최미희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05. 16.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플로우차트에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로그아웃 부분 추가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엄태양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박채은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최미희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05. 23.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백엔드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클래스 다이어그램 추가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김재우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김창욱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05. 25.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플로우차트의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접속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의상조회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마이페이지 부분을 수정하였습니다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엄태양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05. 27.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플로우차트의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의상 조회    부분을 수정하였습니다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엄태양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05. 27.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클래스 다이어그램 일부 파라미터 변경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시퀀스 다이어그램 작성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김재우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김창욱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06.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03.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1.6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플로우차트의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마이페이지  부분을 추가하였습니다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엄태양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155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회원가입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9917FF-582A-CC75-0959-A3058A82E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7" y="1247981"/>
            <a:ext cx="7621577" cy="508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04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860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닉네임 중복체크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C784F5-A3E9-A205-33FD-B03407D46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8" y="1274688"/>
            <a:ext cx="8853055" cy="50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2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29370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로그인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15F086-AB5E-0077-7FD5-0ED3AAC07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273176"/>
            <a:ext cx="8624628" cy="507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16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642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회원정보 조회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A135A9-1EF3-9695-3920-DD6CBF1F6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542887"/>
            <a:ext cx="8769927" cy="345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67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642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회원정보 수정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31BD91-17A0-6EC5-D48A-E9AFC882C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67" y="1351495"/>
            <a:ext cx="8811491" cy="415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0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155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회원탈퇴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F12304-4B31-ADFB-E966-B3E3C3FC4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3" y="1254126"/>
            <a:ext cx="8533102" cy="507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22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206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추가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979BD4-E677-D6E3-B1CE-AF4FC98F1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7" y="1489045"/>
            <a:ext cx="8853054" cy="4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60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693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정보 수정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1D800C-0513-BBF3-92E1-D9E63B4B4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1" y="1213243"/>
            <a:ext cx="8811491" cy="498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32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206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삭제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C4A5B3-CCAE-74B8-76C5-F795DA34F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42" y="1368165"/>
            <a:ext cx="8811491" cy="445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440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693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전체 조회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C9D7F6F-ACB6-BA2A-63F3-EC196F973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3" y="1329000"/>
            <a:ext cx="8853055" cy="4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65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응 칠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D1D31-B190-A5AD-AB4F-0A2CBC184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Flowchart Diagram (Front End)</a:t>
            </a:r>
          </a:p>
          <a:p>
            <a:r>
              <a:rPr lang="en-US" altLang="ko-KR" dirty="0"/>
              <a:t>Class Diagram (Back End)</a:t>
            </a:r>
          </a:p>
          <a:p>
            <a:r>
              <a:rPr lang="en-US" altLang="ko-KR" dirty="0"/>
              <a:t>Sequence Diagram(Back End)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7774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347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카테고리별 의상 조회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73648B-26AA-D930-277F-379AAB99F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29" y="1644367"/>
            <a:ext cx="8836429" cy="290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1717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911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계절별 의상 조회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5B8E99-F20A-B008-4D7D-DF70B2E58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4" y="1836987"/>
            <a:ext cx="8836429" cy="236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127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693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상세 조회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F9E771-63E0-2197-E189-A52A40687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6" y="1953985"/>
            <a:ext cx="8836429" cy="215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74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886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좋아요 설정 또는 해제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F9BC19-99A5-5AB7-6880-E46A17C8F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4" y="1274688"/>
            <a:ext cx="8853054" cy="435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354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398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좋아요 누른 의상 조회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977947-9DB1-7A9F-1B55-C221B0257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6" y="1471236"/>
            <a:ext cx="8861368" cy="313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838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180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분류 폴더 생성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A3CDE8-3D07-6EEF-3C49-C7D28053B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42" y="1516698"/>
            <a:ext cx="8803178" cy="289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984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180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분류 폴더 수정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E136D7-78FA-AFD7-7BD7-A95D86344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1" y="1624783"/>
            <a:ext cx="8828116" cy="319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983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180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분류 폴더 삭제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D4779A-E53A-3229-56C2-3D2561AD0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6" y="1499633"/>
            <a:ext cx="8861368" cy="365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3744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180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분류 폴더 조회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9A567E-A9AE-A243-8372-B3AF11E90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1" y="1274688"/>
            <a:ext cx="8902931" cy="441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16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911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분류에 의상 추가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365F9B-CF1E-4E82-F077-86EBE67BB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29" y="1465926"/>
            <a:ext cx="8836429" cy="375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09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733C7D5-A91B-A0A5-E91D-57BD4B401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4175"/>
            <a:ext cx="9144000" cy="4981677"/>
          </a:xfrm>
          <a:prstGeom prst="rect">
            <a:avLst/>
          </a:prstGeom>
        </p:spPr>
      </p:pic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27DBA0-D377-0959-C213-F28BA76948EF}"/>
              </a:ext>
            </a:extLst>
          </p:cNvPr>
          <p:cNvSpPr txBox="1"/>
          <p:nvPr/>
        </p:nvSpPr>
        <p:spPr>
          <a:xfrm>
            <a:off x="151926" y="923363"/>
            <a:ext cx="400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400" spc="-225" dirty="0">
                <a:solidFill>
                  <a:prstClr val="black">
                    <a:lumMod val="85000"/>
                    <a:lumOff val="15000"/>
                  </a:prst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1.</a:t>
            </a:r>
            <a:r>
              <a:rPr lang="ko-KR" altLang="en-US" sz="2400" spc="-225" dirty="0">
                <a:solidFill>
                  <a:prstClr val="black">
                    <a:lumMod val="85000"/>
                    <a:lumOff val="15000"/>
                  </a:prst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</a:t>
            </a:r>
            <a:r>
              <a:rPr lang="ko-KR" altLang="en-US" sz="2400" spc="-225" dirty="0" err="1">
                <a:solidFill>
                  <a:prstClr val="black">
                    <a:lumMod val="85000"/>
                    <a:lumOff val="15000"/>
                  </a:prst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플로우차트</a:t>
            </a:r>
            <a:r>
              <a:rPr lang="ko-KR" altLang="en-US" sz="2400" spc="-225" dirty="0">
                <a:solidFill>
                  <a:prstClr val="black">
                    <a:lumMod val="85000"/>
                    <a:lumOff val="15000"/>
                  </a:prst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다이어그램</a:t>
            </a:r>
            <a:r>
              <a:rPr lang="en-US" altLang="ko-KR" sz="2400" spc="-225" dirty="0">
                <a:solidFill>
                  <a:prstClr val="black">
                    <a:lumMod val="85000"/>
                    <a:lumOff val="15000"/>
                  </a:prst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400" spc="-225" dirty="0">
                <a:solidFill>
                  <a:prstClr val="black">
                    <a:lumMod val="85000"/>
                    <a:lumOff val="15000"/>
                  </a:prst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전체</a:t>
            </a:r>
            <a:r>
              <a:rPr lang="en-US" altLang="ko-KR" sz="2400" spc="-225" dirty="0">
                <a:solidFill>
                  <a:prstClr val="black">
                    <a:lumMod val="85000"/>
                    <a:lumOff val="15000"/>
                  </a:prst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225" dirty="0">
              <a:solidFill>
                <a:prstClr val="black">
                  <a:lumMod val="85000"/>
                  <a:lumOff val="15000"/>
                </a:prst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04A22D-162E-8E49-840F-80735844C60F}"/>
              </a:ext>
            </a:extLst>
          </p:cNvPr>
          <p:cNvSpPr txBox="1"/>
          <p:nvPr/>
        </p:nvSpPr>
        <p:spPr>
          <a:xfrm>
            <a:off x="1589371" y="2554584"/>
            <a:ext cx="1231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350" b="1" dirty="0">
                <a:solidFill>
                  <a:srgbClr val="4472C4"/>
                </a:solidFill>
                <a:latin typeface="맑은 고딕" panose="020F0502020204030204"/>
                <a:ea typeface="맑은 고딕" panose="020B0503020000020004" pitchFamily="50" charset="-127"/>
              </a:rPr>
              <a:t>의상 조회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06A5A8-23C0-BFDD-304A-18AE14D3B07B}"/>
              </a:ext>
            </a:extLst>
          </p:cNvPr>
          <p:cNvSpPr txBox="1"/>
          <p:nvPr/>
        </p:nvSpPr>
        <p:spPr>
          <a:xfrm>
            <a:off x="4150519" y="5530236"/>
            <a:ext cx="1231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350" b="1" dirty="0">
                <a:solidFill>
                  <a:srgbClr val="FFC000"/>
                </a:solidFill>
                <a:latin typeface="맑은 고딕" panose="020F0502020204030204"/>
                <a:ea typeface="맑은 고딕" panose="020B0503020000020004" pitchFamily="50" charset="-127"/>
              </a:rPr>
              <a:t>마이페이지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707347-82EA-246F-AB56-377D7BFE9A13}"/>
              </a:ext>
            </a:extLst>
          </p:cNvPr>
          <p:cNvSpPr txBox="1"/>
          <p:nvPr/>
        </p:nvSpPr>
        <p:spPr>
          <a:xfrm>
            <a:off x="7335019" y="5571223"/>
            <a:ext cx="1231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350" b="1" dirty="0">
                <a:solidFill>
                  <a:srgbClr val="C00000"/>
                </a:solidFill>
                <a:latin typeface="맑은 고딕" panose="020F0502020204030204"/>
                <a:ea typeface="맑은 고딕" panose="020B0503020000020004" pitchFamily="50" charset="-127"/>
              </a:rPr>
              <a:t>게시판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6AD7BD-9BAC-E15F-3AC2-7103F80E545C}"/>
              </a:ext>
            </a:extLst>
          </p:cNvPr>
          <p:cNvSpPr txBox="1"/>
          <p:nvPr/>
        </p:nvSpPr>
        <p:spPr>
          <a:xfrm>
            <a:off x="3677758" y="2243647"/>
            <a:ext cx="1231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350" b="1" dirty="0">
                <a:solidFill>
                  <a:srgbClr val="70AD47"/>
                </a:solidFill>
                <a:latin typeface="맑은 고딕" panose="020F0502020204030204"/>
                <a:ea typeface="맑은 고딕" panose="020B0503020000020004" pitchFamily="50" charset="-127"/>
              </a:rPr>
              <a:t>접속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E3584E-95F5-DB0B-75C1-D43EA374366D}"/>
              </a:ext>
            </a:extLst>
          </p:cNvPr>
          <p:cNvSpPr/>
          <p:nvPr/>
        </p:nvSpPr>
        <p:spPr>
          <a:xfrm>
            <a:off x="4257957" y="1495903"/>
            <a:ext cx="3404110" cy="149548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753B5DA-8902-07E9-96DD-8F66B63DC2C0}"/>
              </a:ext>
            </a:extLst>
          </p:cNvPr>
          <p:cNvSpPr/>
          <p:nvPr/>
        </p:nvSpPr>
        <p:spPr>
          <a:xfrm>
            <a:off x="3786783" y="3035375"/>
            <a:ext cx="1965090" cy="246220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D0E0FEE-78AE-2EC2-9B1A-65C1F66044DC}"/>
              </a:ext>
            </a:extLst>
          </p:cNvPr>
          <p:cNvSpPr/>
          <p:nvPr/>
        </p:nvSpPr>
        <p:spPr>
          <a:xfrm>
            <a:off x="5802539" y="3111594"/>
            <a:ext cx="1455971" cy="25745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5D971C-426B-7E98-13F0-06E1BC1C5AD6}"/>
              </a:ext>
            </a:extLst>
          </p:cNvPr>
          <p:cNvSpPr txBox="1"/>
          <p:nvPr/>
        </p:nvSpPr>
        <p:spPr>
          <a:xfrm>
            <a:off x="1589371" y="2554584"/>
            <a:ext cx="1231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350" b="1" dirty="0">
                <a:solidFill>
                  <a:srgbClr val="00B0F0"/>
                </a:solidFill>
                <a:latin typeface="맑은 고딕" panose="020F0502020204030204"/>
                <a:ea typeface="맑은 고딕" panose="020B0503020000020004" pitchFamily="50" charset="-127"/>
              </a:rPr>
              <a:t>의상 조회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B7D600-9ECF-1093-2F5D-7704A24F9F7F}"/>
              </a:ext>
            </a:extLst>
          </p:cNvPr>
          <p:cNvSpPr/>
          <p:nvPr/>
        </p:nvSpPr>
        <p:spPr>
          <a:xfrm>
            <a:off x="110690" y="2831583"/>
            <a:ext cx="3599585" cy="273964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03CDD5-3E2A-938E-0D64-560BE899D3E9}"/>
              </a:ext>
            </a:extLst>
          </p:cNvPr>
          <p:cNvSpPr txBox="1"/>
          <p:nvPr/>
        </p:nvSpPr>
        <p:spPr>
          <a:xfrm>
            <a:off x="7989018" y="4925476"/>
            <a:ext cx="1231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350" b="1" dirty="0">
                <a:solidFill>
                  <a:srgbClr val="7030A0"/>
                </a:solidFill>
                <a:latin typeface="맑은 고딕" panose="020F0502020204030204"/>
                <a:ea typeface="맑은 고딕" panose="020B0503020000020004" pitchFamily="50" charset="-127"/>
              </a:rPr>
              <a:t>댓글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3C8A17E-CE01-AE2A-0AD1-1E1B0477E977}"/>
              </a:ext>
            </a:extLst>
          </p:cNvPr>
          <p:cNvSpPr/>
          <p:nvPr/>
        </p:nvSpPr>
        <p:spPr>
          <a:xfrm>
            <a:off x="7335019" y="3109913"/>
            <a:ext cx="1770618" cy="178736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65586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5373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분류에 추가 되어 있는 의상 조회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1B3CC1-6DFC-9191-DAC5-5ABF09B18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67" y="1773864"/>
            <a:ext cx="8794866" cy="317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4712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129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분류에서 의상 삭제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F5344A-582E-36D4-4B51-54099FF9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8" y="1567224"/>
            <a:ext cx="8894618" cy="372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0416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911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계절별 의상 추천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84CD04-794D-9B57-5CA8-E060784D8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84" y="1498196"/>
            <a:ext cx="847725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597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347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카테고리별 의상 추천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976F92-6403-3474-5489-FB56A5D18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30" y="1716344"/>
            <a:ext cx="8844741" cy="269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707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398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관련 게시글 작성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DA3F3D-0E43-1CC4-D2EB-CABD433BF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6" y="1513514"/>
            <a:ext cx="8853055" cy="383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9751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398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관련 게시글 수정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8A20D8-9DE4-22E0-442E-9BA690B8C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8" y="1274688"/>
            <a:ext cx="8878953" cy="480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075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398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관련 게시글 삭제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C72B0B-6023-FEBC-AD89-57ED525A4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8" y="1274688"/>
            <a:ext cx="8837389" cy="444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7288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398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관련 게시글 조회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3CFF8C-5217-E83A-0898-32C4A6A7D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8" y="1642347"/>
            <a:ext cx="8869680" cy="262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359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834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관련 게시글 상세조회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78653-AD1B-E9BD-4E87-3DCF3AFD4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1" y="1632531"/>
            <a:ext cx="8853054" cy="281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6645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5155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관련 게시글 장르별  보기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06E55B-6F48-4423-2ACD-0080C24DB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9" y="1670766"/>
            <a:ext cx="8894617" cy="286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369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EF3C0AD9-B1B7-25DC-CBF2-9ECC5EF6BE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ABC1A7-66D2-DB1F-D42B-23724AB19B3F}"/>
              </a:ext>
            </a:extLst>
          </p:cNvPr>
          <p:cNvSpPr txBox="1"/>
          <p:nvPr/>
        </p:nvSpPr>
        <p:spPr>
          <a:xfrm>
            <a:off x="102815" y="778646"/>
            <a:ext cx="3829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1.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</a:t>
            </a:r>
            <a:r>
              <a:rPr lang="ko-KR" altLang="en-US" sz="24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플로우차트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접속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BD4946-7D82-7DDE-25FB-3C8AEEEFB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62" y="1700120"/>
            <a:ext cx="8582346" cy="382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735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886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관련 게시글 제목 검색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4F62C0-F534-670C-21CF-AE4A5FAAC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8" y="1597476"/>
            <a:ext cx="8894618" cy="261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9872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6130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관련 게시글  좋아요 설정 또는 해제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62BD10-F4FE-3EFE-9011-CF7B7D20E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8" y="1610856"/>
            <a:ext cx="8836429" cy="363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1705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206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댓글 작성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F5FB6D-B67D-DA03-089E-968C4C7F2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4" y="1537347"/>
            <a:ext cx="8836430" cy="320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36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206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댓글 수정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660C08-1EB8-B496-EA78-DF7E83B5C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30" y="1482742"/>
            <a:ext cx="8877992" cy="367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8514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206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댓글 삭제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C739B4-C883-2E2E-3AB9-E361A0710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7" y="1478494"/>
            <a:ext cx="8828116" cy="363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897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206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댓글 조회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EA2C60-4A14-9EF0-3848-5857483AA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3" y="1442943"/>
            <a:ext cx="8877993" cy="272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479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398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본인이 작성한 글 조회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8A0FAC-B545-77B1-08B3-E6FC8F90C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8" y="1399379"/>
            <a:ext cx="8870640" cy="362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9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5270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좋아요한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의상관련 게시글 조회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0B6E07-647A-5BE6-53CF-736B39091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6" y="1680556"/>
            <a:ext cx="8828117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730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2C78ABD1-8465-4DE6-87BC-E3F9C4A527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CC8E28-E6E1-5ACD-1012-6A0C530F24FB}"/>
              </a:ext>
            </a:extLst>
          </p:cNvPr>
          <p:cNvSpPr txBox="1"/>
          <p:nvPr/>
        </p:nvSpPr>
        <p:spPr>
          <a:xfrm>
            <a:off x="77876" y="820210"/>
            <a:ext cx="4368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1.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</a:t>
            </a:r>
            <a:r>
              <a:rPr lang="ko-KR" altLang="en-US" sz="24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플로우차트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의상조회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43B806-82DB-2C4B-7650-6D92FDF23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498" y="1281875"/>
            <a:ext cx="6583003" cy="502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283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882CA6F-98FE-1DBA-651A-6B1B25A5E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468" y="971799"/>
            <a:ext cx="5770486" cy="5792539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2EC93009-FD52-DE2C-E1AC-634C81A52F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F93B77-95A0-ED19-C27D-224702608876}"/>
              </a:ext>
            </a:extLst>
          </p:cNvPr>
          <p:cNvSpPr txBox="1"/>
          <p:nvPr/>
        </p:nvSpPr>
        <p:spPr>
          <a:xfrm>
            <a:off x="69564" y="803585"/>
            <a:ext cx="4637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1.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</a:t>
            </a:r>
            <a:r>
              <a:rPr lang="ko-KR" altLang="en-US" sz="24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플로우차트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마이페이지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6695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4179AC4E-96A0-AA8A-80C1-1E44EBAA5F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27150B-DD82-162D-3EEC-EFB5AFC1F618}"/>
              </a:ext>
            </a:extLst>
          </p:cNvPr>
          <p:cNvSpPr txBox="1"/>
          <p:nvPr/>
        </p:nvSpPr>
        <p:spPr>
          <a:xfrm>
            <a:off x="111128" y="811897"/>
            <a:ext cx="4099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1.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</a:t>
            </a:r>
            <a:r>
              <a:rPr lang="ko-KR" altLang="en-US" sz="24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플로우차트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게시판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D58A11-70AF-2232-CFEE-5B6525EFE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002" y="777293"/>
            <a:ext cx="3205509" cy="608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669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7A84A8C4-7017-0318-BF8C-1F4F7B0F7A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48940D-C07A-E95F-02F5-B2B92B555257}"/>
              </a:ext>
            </a:extLst>
          </p:cNvPr>
          <p:cNvSpPr txBox="1"/>
          <p:nvPr/>
        </p:nvSpPr>
        <p:spPr>
          <a:xfrm>
            <a:off x="77877" y="870579"/>
            <a:ext cx="3829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1.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</a:t>
            </a:r>
            <a:r>
              <a:rPr lang="ko-KR" altLang="en-US" sz="24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플로우차트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댓글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835243-8ADF-C6D4-8FF7-EB2CA29CD1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94" y="1332244"/>
            <a:ext cx="5004636" cy="493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31244"/>
      </p:ext>
    </p:extLst>
  </p:cSld>
  <p:clrMapOvr>
    <a:masterClrMapping/>
  </p:clrMapOvr>
</p:sld>
</file>

<file path=ppt/theme/theme1.xml><?xml version="1.0" encoding="utf-8"?>
<a:theme xmlns:a="http://schemas.openxmlformats.org/drawingml/2006/main" name="07 Template">
  <a:themeElements>
    <a:clrScheme name="02_관리프로세스상세설명 2">
      <a:dk1>
        <a:srgbClr val="000000"/>
      </a:dk1>
      <a:lt1>
        <a:srgbClr val="FFFFFF"/>
      </a:lt1>
      <a:dk2>
        <a:srgbClr val="000000"/>
      </a:dk2>
      <a:lt2>
        <a:srgbClr val="FF6600"/>
      </a:lt2>
      <a:accent1>
        <a:srgbClr val="009999"/>
      </a:accent1>
      <a:accent2>
        <a:srgbClr val="999933"/>
      </a:accent2>
      <a:accent3>
        <a:srgbClr val="FFFFFF"/>
      </a:accent3>
      <a:accent4>
        <a:srgbClr val="000000"/>
      </a:accent4>
      <a:accent5>
        <a:srgbClr val="AACACA"/>
      </a:accent5>
      <a:accent6>
        <a:srgbClr val="8A8A2D"/>
      </a:accent6>
      <a:hlink>
        <a:srgbClr val="996699"/>
      </a:hlink>
      <a:folHlink>
        <a:srgbClr val="6699CC"/>
      </a:folHlink>
    </a:clrScheme>
    <a:fontScheme name="02_관리프로세스상세설명">
      <a:majorFont>
        <a:latin typeface="HY울릉도B"/>
        <a:ea typeface="HY울릉도B"/>
        <a:cs typeface=""/>
      </a:majorFont>
      <a:minorFont>
        <a:latin typeface="HY울릉도M"/>
        <a:ea typeface="HY울릉도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HY울릉도M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HY울릉도M" pitchFamily="18" charset="-127"/>
          </a:defRPr>
        </a:defPPr>
      </a:lstStyle>
    </a:lnDef>
  </a:objectDefaults>
  <a:extraClrSchemeLst>
    <a:extraClrScheme>
      <a:clrScheme name="02_관리프로세스상세설명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관리프로세스상세설명 2">
        <a:dk1>
          <a:srgbClr val="000000"/>
        </a:dk1>
        <a:lt1>
          <a:srgbClr val="FFFFFF"/>
        </a:lt1>
        <a:dk2>
          <a:srgbClr val="000000"/>
        </a:dk2>
        <a:lt2>
          <a:srgbClr val="FF6600"/>
        </a:lt2>
        <a:accent1>
          <a:srgbClr val="009999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8A8A2D"/>
        </a:accent6>
        <a:hlink>
          <a:srgbClr val="996699"/>
        </a:hlink>
        <a:folHlink>
          <a:srgbClr val="6699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관리프로세스상세설명 3">
        <a:dk1>
          <a:srgbClr val="003366"/>
        </a:dk1>
        <a:lt1>
          <a:srgbClr val="FFFFFF"/>
        </a:lt1>
        <a:dk2>
          <a:srgbClr val="000000"/>
        </a:dk2>
        <a:lt2>
          <a:srgbClr val="FFFFFF"/>
        </a:lt2>
        <a:accent1>
          <a:srgbClr val="009999"/>
        </a:accent1>
        <a:accent2>
          <a:srgbClr val="999933"/>
        </a:accent2>
        <a:accent3>
          <a:srgbClr val="AAAAAA"/>
        </a:accent3>
        <a:accent4>
          <a:srgbClr val="DADADA"/>
        </a:accent4>
        <a:accent5>
          <a:srgbClr val="AACACA"/>
        </a:accent5>
        <a:accent6>
          <a:srgbClr val="8A8A2D"/>
        </a:accent6>
        <a:hlink>
          <a:srgbClr val="996699"/>
        </a:hlink>
        <a:folHlink>
          <a:srgbClr val="6699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_관리프로세스상세설명 4">
        <a:dk1>
          <a:srgbClr val="000000"/>
        </a:dk1>
        <a:lt1>
          <a:srgbClr val="FFFFFF"/>
        </a:lt1>
        <a:dk2>
          <a:srgbClr val="000000"/>
        </a:dk2>
        <a:lt2>
          <a:srgbClr val="009999"/>
        </a:lt2>
        <a:accent1>
          <a:srgbClr val="FFCC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8AB900"/>
        </a:accent6>
        <a:hlink>
          <a:srgbClr val="00CCFF"/>
        </a:hlink>
        <a:folHlink>
          <a:srgbClr val="FF00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관리프로세스상세설명 5">
        <a:dk1>
          <a:srgbClr val="009999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99CC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8AB900"/>
        </a:accent6>
        <a:hlink>
          <a:srgbClr val="00CCFF"/>
        </a:hlink>
        <a:folHlink>
          <a:srgbClr val="FF00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07 Template</Template>
  <TotalTime>5581</TotalTime>
  <Words>1123</Words>
  <Application>Microsoft Macintosh PowerPoint</Application>
  <PresentationFormat>화면 슬라이드 쇼(4:3)</PresentationFormat>
  <Paragraphs>191</Paragraphs>
  <Slides>57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6" baseType="lpstr">
      <vt:lpstr>이순신 돋움체 B</vt:lpstr>
      <vt:lpstr>굴림</vt:lpstr>
      <vt:lpstr>HY울릉도B</vt:lpstr>
      <vt:lpstr>HY헤드라인M</vt:lpstr>
      <vt:lpstr>맑은 고딕</vt:lpstr>
      <vt:lpstr>Arial</vt:lpstr>
      <vt:lpstr>Times New Roman</vt:lpstr>
      <vt:lpstr>Wingdings</vt:lpstr>
      <vt:lpstr>07 Template</vt:lpstr>
      <vt:lpstr> Class 설계서</vt:lpstr>
      <vt:lpstr>변경 이력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SMU SELab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JackyDo</dc:creator>
  <cp:lastModifiedBy>엄태양</cp:lastModifiedBy>
  <cp:revision>579</cp:revision>
  <cp:lastPrinted>2001-07-23T08:42:52Z</cp:lastPrinted>
  <dcterms:created xsi:type="dcterms:W3CDTF">2011-02-22T01:37:12Z</dcterms:created>
  <dcterms:modified xsi:type="dcterms:W3CDTF">2022-06-03T03:23:43Z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1</vt:i4>
  </property>
  <property fmtid="{D5CDD505-2E9C-101B-9397-08002B2CF9AE}" pid="6" name="ScreenUsage">
    <vt:i4>3</vt:i4>
  </property>
  <property fmtid="{D5CDD505-2E9C-101B-9397-08002B2CF9AE}" pid="7" name="MailAddress">
    <vt:lpwstr/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1</vt:i4>
  </property>
  <property fmtid="{D5CDD505-2E9C-101B-9397-08002B2CF9AE}" pid="19" name="ShowNotes">
    <vt:bool>false</vt:bool>
  </property>
  <property fmtid="{D5CDD505-2E9C-101B-9397-08002B2CF9AE}" pid="20" name="NavBtnPos">
    <vt:i4>1</vt:i4>
  </property>
  <property fmtid="{D5CDD505-2E9C-101B-9397-08002B2CF9AE}" pid="21" name="OutputDir">
    <vt:lpwstr>C:\work</vt:lpwstr>
  </property>
</Properties>
</file>